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0" r:id="rId2"/>
    <p:sldId id="265" r:id="rId3"/>
    <p:sldId id="262" r:id="rId4"/>
    <p:sldId id="276" r:id="rId5"/>
    <p:sldId id="267" r:id="rId6"/>
    <p:sldId id="268" r:id="rId7"/>
    <p:sldId id="269" r:id="rId8"/>
    <p:sldId id="274" r:id="rId9"/>
    <p:sldId id="275" r:id="rId10"/>
    <p:sldId id="270" r:id="rId11"/>
    <p:sldId id="271" r:id="rId12"/>
    <p:sldId id="261" r:id="rId13"/>
    <p:sldId id="272" r:id="rId14"/>
    <p:sldId id="273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927"/>
    <a:srgbClr val="ECEEF1"/>
    <a:srgbClr val="EFE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27"/>
    <p:restoredTop sz="70964" autoAdjust="0"/>
  </p:normalViewPr>
  <p:slideViewPr>
    <p:cSldViewPr snapToGrid="0" snapToObjects="1">
      <p:cViewPr varScale="1">
        <p:scale>
          <a:sx n="44" d="100"/>
          <a:sy n="44" d="100"/>
        </p:scale>
        <p:origin x="120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EE52FD-CD53-4778-B8E2-46B3C8BD8C69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219B8A0-301C-4252-8021-C00349182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3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500607-6D20-624E-83AA-637A97A8B4BF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2F7FB5-781D-2B42-B7F1-DECEB2C9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8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DE3975-B384-478C-91AE-2951A5532EB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29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DE3975-B384-478C-91AE-2951A5532EB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24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DE3975-B384-478C-91AE-2951A5532EB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24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DE3975-B384-478C-91AE-2951A5532EB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65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DE3975-B384-478C-91AE-2951A5532EB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24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DE3975-B384-478C-91AE-2951A5532EB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07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DE3975-B384-478C-91AE-2951A5532EB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71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-1"/>
            <a:ext cx="12191999" cy="447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555671"/>
            <a:ext cx="12192000" cy="1680537"/>
          </a:xfrm>
          <a:prstGeom prst="rect">
            <a:avLst/>
          </a:prstGeom>
          <a:solidFill>
            <a:srgbClr val="E84A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447675"/>
            <a:ext cx="12192000" cy="4107996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0" y="4800599"/>
            <a:ext cx="12192000" cy="1355271"/>
          </a:xfrm>
          <a:prstGeom prst="rect">
            <a:avLst/>
          </a:prstGeom>
        </p:spPr>
        <p:txBody>
          <a:bodyPr/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166360" y="70227"/>
            <a:ext cx="6906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SPaRC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 </a:t>
            </a:r>
            <a:r>
              <a:rPr lang="en-US" sz="1600" baseline="0" dirty="0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| 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SPARC.ILLINOIS.EDU</a:t>
            </a:r>
            <a:endParaRPr lang="en-US" sz="1800" dirty="0">
              <a:solidFill>
                <a:schemeClr val="bg1"/>
              </a:solidFill>
              <a:latin typeface="+mn-lt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57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54771"/>
            <a:ext cx="12192000" cy="1405756"/>
          </a:xfrm>
          <a:prstGeom prst="rect">
            <a:avLst/>
          </a:prstGeom>
          <a:solidFill>
            <a:srgbClr val="E84A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72352" y="694154"/>
            <a:ext cx="10700964" cy="10270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56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54771"/>
            <a:ext cx="12192000" cy="140575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72352" y="694154"/>
            <a:ext cx="10700964" cy="10270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40870"/>
            <a:ext cx="12192000" cy="5845629"/>
          </a:xfrm>
          <a:prstGeom prst="rect">
            <a:avLst/>
          </a:prstGeom>
          <a:solidFill>
            <a:srgbClr val="E84A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45518" y="2343567"/>
            <a:ext cx="10700964" cy="102706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4500" y="2089739"/>
            <a:ext cx="5848816" cy="37633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47699"/>
            <a:ext cx="12192000" cy="1405756"/>
          </a:xfrm>
          <a:prstGeom prst="rect">
            <a:avLst/>
          </a:prstGeom>
          <a:solidFill>
            <a:srgbClr val="E84A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72352" y="2089833"/>
            <a:ext cx="4603736" cy="3763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72352" y="694154"/>
            <a:ext cx="10700964" cy="10270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341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47699"/>
            <a:ext cx="12192000" cy="140575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72352" y="694154"/>
            <a:ext cx="10700964" cy="10270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5524500" y="2089739"/>
            <a:ext cx="5848816" cy="37633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72352" y="2089833"/>
            <a:ext cx="4603736" cy="3763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672352" y="2099910"/>
            <a:ext cx="5848816" cy="37633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47699"/>
            <a:ext cx="12192000" cy="1405756"/>
          </a:xfrm>
          <a:prstGeom prst="rect">
            <a:avLst/>
          </a:prstGeom>
          <a:solidFill>
            <a:srgbClr val="E84A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72352" y="694154"/>
            <a:ext cx="10700964" cy="10270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769580" y="2099257"/>
            <a:ext cx="4603736" cy="3763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47699"/>
            <a:ext cx="12192000" cy="140575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72352" y="694154"/>
            <a:ext cx="10700964" cy="10270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672352" y="2099910"/>
            <a:ext cx="5848816" cy="37633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769580" y="2099257"/>
            <a:ext cx="4603736" cy="3763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7404296" y="2289712"/>
            <a:ext cx="0" cy="814127"/>
          </a:xfrm>
          <a:prstGeom prst="line">
            <a:avLst/>
          </a:prstGeom>
          <a:ln w="9525">
            <a:solidFill>
              <a:srgbClr val="E8492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73530" y="3279957"/>
            <a:ext cx="11364685" cy="0"/>
          </a:xfrm>
          <a:prstGeom prst="line">
            <a:avLst/>
          </a:prstGeom>
          <a:ln w="9525">
            <a:solidFill>
              <a:srgbClr val="E8492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 userDrawn="1"/>
        </p:nvSpPr>
        <p:spPr>
          <a:xfrm>
            <a:off x="0" y="447699"/>
            <a:ext cx="12192000" cy="1204982"/>
          </a:xfrm>
          <a:prstGeom prst="rect">
            <a:avLst/>
          </a:prstGeom>
          <a:solidFill>
            <a:srgbClr val="E84A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72352" y="694154"/>
            <a:ext cx="10700964" cy="79174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672352" y="2289712"/>
            <a:ext cx="6534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3200" dirty="0">
                <a:solidFill>
                  <a:schemeClr val="accent1"/>
                </a:solidFill>
              </a:rPr>
              <a:t>Click to edit Master text styles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7601415" y="2388729"/>
            <a:ext cx="37719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tx1"/>
                </a:solidFill>
              </a:rPr>
              <a:t>Click to edit Master text styles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73530" y="4657000"/>
            <a:ext cx="11364685" cy="0"/>
          </a:xfrm>
          <a:prstGeom prst="line">
            <a:avLst/>
          </a:prstGeom>
          <a:ln w="9525">
            <a:solidFill>
              <a:srgbClr val="E8492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7404296" y="3594957"/>
            <a:ext cx="0" cy="814127"/>
          </a:xfrm>
          <a:prstGeom prst="line">
            <a:avLst/>
          </a:prstGeom>
          <a:ln w="9525">
            <a:solidFill>
              <a:srgbClr val="E8492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 userDrawn="1"/>
        </p:nvSpPr>
        <p:spPr>
          <a:xfrm>
            <a:off x="672352" y="3594957"/>
            <a:ext cx="6534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3200" dirty="0">
                <a:solidFill>
                  <a:schemeClr val="accent1"/>
                </a:solidFill>
              </a:rPr>
              <a:t>Click to edit Master text styles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7601415" y="3693974"/>
            <a:ext cx="37719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tx1"/>
                </a:solidFill>
              </a:rPr>
              <a:t>Click to edit Master text styles</a:t>
            </a:r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7404296" y="4987310"/>
            <a:ext cx="0" cy="814127"/>
          </a:xfrm>
          <a:prstGeom prst="line">
            <a:avLst/>
          </a:prstGeom>
          <a:ln w="9525">
            <a:solidFill>
              <a:srgbClr val="E8492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 userDrawn="1"/>
        </p:nvSpPr>
        <p:spPr>
          <a:xfrm>
            <a:off x="672352" y="4987310"/>
            <a:ext cx="6534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3200" dirty="0">
                <a:solidFill>
                  <a:schemeClr val="accent1"/>
                </a:solidFill>
              </a:rPr>
              <a:t>Click to edit Master text styles</a:t>
            </a:r>
          </a:p>
        </p:txBody>
      </p:sp>
      <p:sp>
        <p:nvSpPr>
          <p:cNvPr id="28" name="Rectangle 27"/>
          <p:cNvSpPr/>
          <p:nvPr userDrawn="1"/>
        </p:nvSpPr>
        <p:spPr>
          <a:xfrm>
            <a:off x="7601415" y="5086327"/>
            <a:ext cx="37719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tx1"/>
                </a:solidFill>
              </a:rPr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7404296" y="2289712"/>
            <a:ext cx="0" cy="814127"/>
          </a:xfrm>
          <a:prstGeom prst="line">
            <a:avLst/>
          </a:prstGeom>
          <a:ln w="9525">
            <a:solidFill>
              <a:srgbClr val="E8492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73530" y="3279957"/>
            <a:ext cx="11364685" cy="0"/>
          </a:xfrm>
          <a:prstGeom prst="line">
            <a:avLst/>
          </a:prstGeom>
          <a:ln w="9525">
            <a:solidFill>
              <a:srgbClr val="E8492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 userDrawn="1"/>
        </p:nvSpPr>
        <p:spPr>
          <a:xfrm>
            <a:off x="0" y="447699"/>
            <a:ext cx="12192000" cy="120498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72352" y="694154"/>
            <a:ext cx="10700964" cy="79174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672352" y="2289712"/>
            <a:ext cx="6534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3200" dirty="0">
                <a:solidFill>
                  <a:schemeClr val="accent2"/>
                </a:solidFill>
              </a:rPr>
              <a:t>Click to edit Master text styles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7601415" y="2388729"/>
            <a:ext cx="37719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tx1"/>
                </a:solidFill>
              </a:rPr>
              <a:t>Click to edit Master text styles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73530" y="4657000"/>
            <a:ext cx="11364685" cy="0"/>
          </a:xfrm>
          <a:prstGeom prst="line">
            <a:avLst/>
          </a:prstGeom>
          <a:ln w="9525">
            <a:solidFill>
              <a:srgbClr val="E8492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7404296" y="3594957"/>
            <a:ext cx="0" cy="814127"/>
          </a:xfrm>
          <a:prstGeom prst="line">
            <a:avLst/>
          </a:prstGeom>
          <a:ln w="9525">
            <a:solidFill>
              <a:srgbClr val="E8492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 userDrawn="1"/>
        </p:nvSpPr>
        <p:spPr>
          <a:xfrm>
            <a:off x="672352" y="3594957"/>
            <a:ext cx="6534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3200" dirty="0">
                <a:solidFill>
                  <a:schemeClr val="accent2"/>
                </a:solidFill>
              </a:rPr>
              <a:t>Click to edit Master text styles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7601415" y="3693974"/>
            <a:ext cx="37719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tx1"/>
                </a:solidFill>
              </a:rPr>
              <a:t>Click to edit Master text styles</a:t>
            </a:r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7404296" y="4987310"/>
            <a:ext cx="0" cy="814127"/>
          </a:xfrm>
          <a:prstGeom prst="line">
            <a:avLst/>
          </a:prstGeom>
          <a:ln w="9525">
            <a:solidFill>
              <a:srgbClr val="E8492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 userDrawn="1"/>
        </p:nvSpPr>
        <p:spPr>
          <a:xfrm>
            <a:off x="672352" y="4987310"/>
            <a:ext cx="6534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3200" dirty="0">
                <a:solidFill>
                  <a:schemeClr val="accent2"/>
                </a:solidFill>
              </a:rPr>
              <a:t>Click to edit Master text styles</a:t>
            </a:r>
          </a:p>
        </p:txBody>
      </p:sp>
      <p:sp>
        <p:nvSpPr>
          <p:cNvPr id="28" name="Rectangle 27"/>
          <p:cNvSpPr/>
          <p:nvPr userDrawn="1"/>
        </p:nvSpPr>
        <p:spPr>
          <a:xfrm>
            <a:off x="7601415" y="5086327"/>
            <a:ext cx="37719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tx1"/>
                </a:solidFill>
              </a:rPr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9247"/>
            <a:ext cx="10515600" cy="9914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2588"/>
            <a:ext cx="10515600" cy="410583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Helvetica" charset="0"/>
                <a:cs typeface="Helvetica" charset="0"/>
              </a:defRPr>
            </a:lvl1pPr>
            <a:lvl2pPr>
              <a:defRPr>
                <a:latin typeface="+mn-lt"/>
                <a:ea typeface="Helvetica" charset="0"/>
                <a:cs typeface="Helvetica" charset="0"/>
              </a:defRPr>
            </a:lvl2pPr>
            <a:lvl3pPr>
              <a:defRPr>
                <a:latin typeface="+mn-lt"/>
                <a:ea typeface="Helvetica" charset="0"/>
                <a:cs typeface="Helvetica" charset="0"/>
              </a:defRPr>
            </a:lvl3pPr>
            <a:lvl4pPr>
              <a:defRPr>
                <a:latin typeface="+mn-lt"/>
                <a:ea typeface="Helvetica" charset="0"/>
                <a:cs typeface="Helvetica" charset="0"/>
              </a:defRPr>
            </a:lvl4pPr>
            <a:lvl5pPr>
              <a:defRPr>
                <a:latin typeface="+mn-lt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" y="9143"/>
            <a:ext cx="12191999" cy="447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166360" y="70227"/>
            <a:ext cx="6906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SPaRC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 </a:t>
            </a:r>
            <a:r>
              <a:rPr lang="en-US" sz="1600" baseline="0" dirty="0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| 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SPARC.ILLINOIS.EDU</a:t>
            </a:r>
            <a:endParaRPr lang="en-US" sz="1800" dirty="0">
              <a:solidFill>
                <a:schemeClr val="bg1"/>
              </a:solidFill>
              <a:latin typeface="+mn-lt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684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1" y="-1"/>
            <a:ext cx="12191999" cy="5548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7385" y="2468097"/>
            <a:ext cx="0" cy="2917545"/>
          </a:xfrm>
          <a:prstGeom prst="line">
            <a:avLst/>
          </a:prstGeom>
          <a:ln w="9525">
            <a:solidFill>
              <a:srgbClr val="E8492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8863362" y="2468097"/>
            <a:ext cx="0" cy="2898730"/>
          </a:xfrm>
          <a:prstGeom prst="line">
            <a:avLst/>
          </a:prstGeom>
          <a:ln w="9525">
            <a:solidFill>
              <a:srgbClr val="E8492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5946410" y="2486912"/>
            <a:ext cx="0" cy="2898730"/>
          </a:xfrm>
          <a:prstGeom prst="line">
            <a:avLst/>
          </a:prstGeom>
          <a:ln w="9525">
            <a:solidFill>
              <a:srgbClr val="E8492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5"/>
          <p:cNvSpPr>
            <a:spLocks noGrp="1"/>
          </p:cNvSpPr>
          <p:nvPr>
            <p:ph type="body" sz="quarter" idx="10"/>
          </p:nvPr>
        </p:nvSpPr>
        <p:spPr>
          <a:xfrm>
            <a:off x="3567521" y="2486912"/>
            <a:ext cx="1964413" cy="28987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FontTx/>
              <a:buNone/>
              <a:defRPr sz="2800" kern="1200">
                <a:solidFill>
                  <a:srgbClr val="F26322"/>
                </a:solidFill>
                <a:latin typeface="+mn-lt"/>
              </a:defRPr>
            </a:lvl1pPr>
            <a:lvl2pPr marL="0" indent="0" algn="ctr">
              <a:lnSpc>
                <a:spcPct val="120000"/>
              </a:lnSpc>
              <a:spcBef>
                <a:spcPts val="3600"/>
              </a:spcBef>
              <a:buFontTx/>
              <a:buNone/>
              <a:defRPr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9144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3pPr>
            <a:lvl4pPr marL="13716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4pPr>
            <a:lvl5pPr marL="18288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Text Placeholder 25"/>
          <p:cNvSpPr>
            <a:spLocks noGrp="1"/>
          </p:cNvSpPr>
          <p:nvPr>
            <p:ph type="body" sz="quarter" idx="11"/>
          </p:nvPr>
        </p:nvSpPr>
        <p:spPr>
          <a:xfrm>
            <a:off x="672352" y="2486912"/>
            <a:ext cx="1964413" cy="28987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FontTx/>
              <a:buNone/>
              <a:defRPr sz="2800" kern="1200">
                <a:solidFill>
                  <a:srgbClr val="F26322"/>
                </a:solidFill>
                <a:latin typeface="+mn-lt"/>
              </a:defRPr>
            </a:lvl1pPr>
            <a:lvl2pPr marL="0" indent="0" algn="ctr">
              <a:lnSpc>
                <a:spcPct val="120000"/>
              </a:lnSpc>
              <a:spcBef>
                <a:spcPts val="3600"/>
              </a:spcBef>
              <a:buFontTx/>
              <a:buNone/>
              <a:defRPr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9144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3pPr>
            <a:lvl4pPr marL="13716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4pPr>
            <a:lvl5pPr marL="18288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Text Placeholder 25"/>
          <p:cNvSpPr>
            <a:spLocks noGrp="1"/>
          </p:cNvSpPr>
          <p:nvPr>
            <p:ph type="body" sz="quarter" idx="12"/>
          </p:nvPr>
        </p:nvSpPr>
        <p:spPr>
          <a:xfrm>
            <a:off x="6440038" y="2486912"/>
            <a:ext cx="1964413" cy="28987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FontTx/>
              <a:buNone/>
              <a:defRPr sz="2800" kern="1200">
                <a:solidFill>
                  <a:srgbClr val="F26322"/>
                </a:solidFill>
                <a:latin typeface="+mn-lt"/>
              </a:defRPr>
            </a:lvl1pPr>
            <a:lvl2pPr marL="0" indent="0" algn="ctr">
              <a:lnSpc>
                <a:spcPct val="120000"/>
              </a:lnSpc>
              <a:spcBef>
                <a:spcPts val="3600"/>
              </a:spcBef>
              <a:buFontTx/>
              <a:buNone/>
              <a:defRPr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9144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3pPr>
            <a:lvl4pPr marL="13716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4pPr>
            <a:lvl5pPr marL="18288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25"/>
          <p:cNvSpPr>
            <a:spLocks noGrp="1"/>
          </p:cNvSpPr>
          <p:nvPr>
            <p:ph type="body" sz="quarter" idx="13"/>
          </p:nvPr>
        </p:nvSpPr>
        <p:spPr>
          <a:xfrm>
            <a:off x="9408903" y="2468097"/>
            <a:ext cx="1964413" cy="28987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FontTx/>
              <a:buNone/>
              <a:defRPr sz="2800" kern="1200">
                <a:solidFill>
                  <a:srgbClr val="F26322"/>
                </a:solidFill>
                <a:latin typeface="+mn-lt"/>
              </a:defRPr>
            </a:lvl1pPr>
            <a:lvl2pPr marL="0" indent="0" algn="ctr">
              <a:lnSpc>
                <a:spcPct val="120000"/>
              </a:lnSpc>
              <a:spcBef>
                <a:spcPts val="3600"/>
              </a:spcBef>
              <a:buFontTx/>
              <a:buNone/>
              <a:defRPr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9144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3pPr>
            <a:lvl4pPr marL="13716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4pPr>
            <a:lvl5pPr marL="18288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Rectangle 25"/>
          <p:cNvSpPr/>
          <p:nvPr userDrawn="1"/>
        </p:nvSpPr>
        <p:spPr>
          <a:xfrm>
            <a:off x="0" y="454771"/>
            <a:ext cx="12192000" cy="1405756"/>
          </a:xfrm>
          <a:prstGeom prst="rect">
            <a:avLst/>
          </a:prstGeom>
          <a:solidFill>
            <a:srgbClr val="E84A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672352" y="694154"/>
            <a:ext cx="10700964" cy="10270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166360" y="70227"/>
            <a:ext cx="6906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SPaRC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 </a:t>
            </a:r>
            <a:r>
              <a:rPr lang="en-US" sz="1600" baseline="0" dirty="0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| 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SPARC.ILLINOIS.EDU</a:t>
            </a:r>
            <a:endParaRPr lang="en-US" sz="1800" dirty="0">
              <a:solidFill>
                <a:schemeClr val="bg1"/>
              </a:solidFill>
              <a:latin typeface="+mn-lt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3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047385" y="2468097"/>
            <a:ext cx="0" cy="2917545"/>
          </a:xfrm>
          <a:prstGeom prst="line">
            <a:avLst/>
          </a:prstGeom>
          <a:ln w="9525">
            <a:solidFill>
              <a:srgbClr val="E8492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8863362" y="2468097"/>
            <a:ext cx="0" cy="2898730"/>
          </a:xfrm>
          <a:prstGeom prst="line">
            <a:avLst/>
          </a:prstGeom>
          <a:ln w="9525">
            <a:solidFill>
              <a:srgbClr val="E8492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5946410" y="2486912"/>
            <a:ext cx="0" cy="2898730"/>
          </a:xfrm>
          <a:prstGeom prst="line">
            <a:avLst/>
          </a:prstGeom>
          <a:ln w="9525">
            <a:solidFill>
              <a:srgbClr val="E8492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5"/>
          <p:cNvSpPr>
            <a:spLocks noGrp="1"/>
          </p:cNvSpPr>
          <p:nvPr>
            <p:ph type="body" sz="quarter" idx="10"/>
          </p:nvPr>
        </p:nvSpPr>
        <p:spPr>
          <a:xfrm>
            <a:off x="3567521" y="2486912"/>
            <a:ext cx="1964413" cy="28987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FontTx/>
              <a:buNone/>
              <a:defRPr sz="2800" kern="1200">
                <a:solidFill>
                  <a:srgbClr val="F26322"/>
                </a:solidFill>
                <a:latin typeface="+mn-lt"/>
              </a:defRPr>
            </a:lvl1pPr>
            <a:lvl2pPr marL="0" indent="0" algn="ctr">
              <a:lnSpc>
                <a:spcPct val="120000"/>
              </a:lnSpc>
              <a:spcBef>
                <a:spcPts val="3600"/>
              </a:spcBef>
              <a:buFontTx/>
              <a:buNone/>
              <a:defRPr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9144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3pPr>
            <a:lvl4pPr marL="13716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4pPr>
            <a:lvl5pPr marL="18288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Text Placeholder 25"/>
          <p:cNvSpPr>
            <a:spLocks noGrp="1"/>
          </p:cNvSpPr>
          <p:nvPr>
            <p:ph type="body" sz="quarter" idx="11"/>
          </p:nvPr>
        </p:nvSpPr>
        <p:spPr>
          <a:xfrm>
            <a:off x="672352" y="2486912"/>
            <a:ext cx="1964413" cy="28987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FontTx/>
              <a:buNone/>
              <a:defRPr sz="2800" kern="1200">
                <a:solidFill>
                  <a:srgbClr val="F26322"/>
                </a:solidFill>
                <a:latin typeface="+mn-lt"/>
              </a:defRPr>
            </a:lvl1pPr>
            <a:lvl2pPr marL="0" indent="0" algn="ctr">
              <a:lnSpc>
                <a:spcPct val="120000"/>
              </a:lnSpc>
              <a:spcBef>
                <a:spcPts val="3600"/>
              </a:spcBef>
              <a:buFontTx/>
              <a:buNone/>
              <a:defRPr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9144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3pPr>
            <a:lvl4pPr marL="13716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4pPr>
            <a:lvl5pPr marL="18288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Text Placeholder 25"/>
          <p:cNvSpPr>
            <a:spLocks noGrp="1"/>
          </p:cNvSpPr>
          <p:nvPr>
            <p:ph type="body" sz="quarter" idx="12"/>
          </p:nvPr>
        </p:nvSpPr>
        <p:spPr>
          <a:xfrm>
            <a:off x="6440038" y="2486912"/>
            <a:ext cx="1964413" cy="28987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FontTx/>
              <a:buNone/>
              <a:defRPr sz="2800" kern="1200">
                <a:solidFill>
                  <a:srgbClr val="F26322"/>
                </a:solidFill>
                <a:latin typeface="+mn-lt"/>
              </a:defRPr>
            </a:lvl1pPr>
            <a:lvl2pPr marL="0" indent="0" algn="ctr">
              <a:lnSpc>
                <a:spcPct val="120000"/>
              </a:lnSpc>
              <a:spcBef>
                <a:spcPts val="3600"/>
              </a:spcBef>
              <a:buFontTx/>
              <a:buNone/>
              <a:defRPr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9144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3pPr>
            <a:lvl4pPr marL="13716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4pPr>
            <a:lvl5pPr marL="18288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25"/>
          <p:cNvSpPr>
            <a:spLocks noGrp="1"/>
          </p:cNvSpPr>
          <p:nvPr>
            <p:ph type="body" sz="quarter" idx="13"/>
          </p:nvPr>
        </p:nvSpPr>
        <p:spPr>
          <a:xfrm>
            <a:off x="9408903" y="2468097"/>
            <a:ext cx="1964413" cy="28987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FontTx/>
              <a:buNone/>
              <a:defRPr sz="2800" kern="1200">
                <a:solidFill>
                  <a:srgbClr val="F26322"/>
                </a:solidFill>
                <a:latin typeface="+mn-lt"/>
              </a:defRPr>
            </a:lvl1pPr>
            <a:lvl2pPr marL="0" indent="0" algn="ctr">
              <a:lnSpc>
                <a:spcPct val="120000"/>
              </a:lnSpc>
              <a:spcBef>
                <a:spcPts val="3600"/>
              </a:spcBef>
              <a:buFontTx/>
              <a:buNone/>
              <a:defRPr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9144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3pPr>
            <a:lvl4pPr marL="13716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4pPr>
            <a:lvl5pPr marL="18288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Rectangle 25"/>
          <p:cNvSpPr/>
          <p:nvPr userDrawn="1"/>
        </p:nvSpPr>
        <p:spPr>
          <a:xfrm>
            <a:off x="0" y="454771"/>
            <a:ext cx="12192000" cy="140575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672352" y="694154"/>
            <a:ext cx="10700964" cy="10270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" y="-1"/>
            <a:ext cx="12191999" cy="447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5166360" y="70227"/>
            <a:ext cx="6906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SPaRC</a:t>
            </a:r>
            <a:r>
              <a:rPr lang="en-US" sz="1600" baseline="0" dirty="0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 | 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SPARC.ILLINOIS.EDU</a:t>
            </a:r>
            <a:endParaRPr lang="en-US" sz="1800" dirty="0">
              <a:solidFill>
                <a:schemeClr val="bg1"/>
              </a:solidFill>
              <a:latin typeface="+mn-lt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76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352" y="2236368"/>
            <a:ext cx="528953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  <a:ea typeface="Helvetica" charset="0"/>
                <a:cs typeface="Helvetica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351" y="3199586"/>
            <a:ext cx="5289537" cy="273487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Helvetica" charset="0"/>
                <a:cs typeface="Helvetica" charset="0"/>
              </a:defRPr>
            </a:lvl1pPr>
            <a:lvl2pPr>
              <a:defRPr>
                <a:latin typeface="+mn-lt"/>
                <a:ea typeface="Helvetica" charset="0"/>
                <a:cs typeface="Helvetica" charset="0"/>
              </a:defRPr>
            </a:lvl2pPr>
            <a:lvl3pPr>
              <a:defRPr>
                <a:latin typeface="+mn-lt"/>
                <a:ea typeface="Helvetica" charset="0"/>
                <a:cs typeface="Helvetica" charset="0"/>
              </a:defRPr>
            </a:lvl3pPr>
            <a:lvl4pPr>
              <a:defRPr>
                <a:latin typeface="+mn-lt"/>
                <a:ea typeface="Helvetica" charset="0"/>
                <a:cs typeface="Helvetica" charset="0"/>
              </a:defRPr>
            </a:lvl4pPr>
            <a:lvl5pPr>
              <a:defRPr>
                <a:latin typeface="+mn-lt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454771"/>
            <a:ext cx="12192000" cy="1405756"/>
          </a:xfrm>
          <a:prstGeom prst="rect">
            <a:avLst/>
          </a:prstGeom>
          <a:solidFill>
            <a:srgbClr val="E84A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72352" y="694154"/>
            <a:ext cx="10700964" cy="10270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1"/>
          </p:nvPr>
        </p:nvSpPr>
        <p:spPr>
          <a:xfrm>
            <a:off x="6083781" y="3199586"/>
            <a:ext cx="5289536" cy="273487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Helvetica" charset="0"/>
                <a:cs typeface="Helvetica" charset="0"/>
              </a:defRPr>
            </a:lvl1pPr>
            <a:lvl2pPr>
              <a:defRPr>
                <a:latin typeface="+mn-lt"/>
                <a:ea typeface="Helvetica" charset="0"/>
                <a:cs typeface="Helvetica" charset="0"/>
              </a:defRPr>
            </a:lvl2pPr>
            <a:lvl3pPr>
              <a:defRPr>
                <a:latin typeface="+mn-lt"/>
                <a:ea typeface="Helvetica" charset="0"/>
                <a:cs typeface="Helvetica" charset="0"/>
              </a:defRPr>
            </a:lvl3pPr>
            <a:lvl4pPr>
              <a:defRPr>
                <a:latin typeface="+mn-lt"/>
                <a:ea typeface="Helvetica" charset="0"/>
                <a:cs typeface="Helvetica" charset="0"/>
              </a:defRPr>
            </a:lvl4pPr>
            <a:lvl5pPr>
              <a:defRPr>
                <a:latin typeface="+mn-lt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2"/>
          </p:nvPr>
        </p:nvSpPr>
        <p:spPr>
          <a:xfrm>
            <a:off x="6083780" y="2236368"/>
            <a:ext cx="528953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  <a:ea typeface="Helvetica" charset="0"/>
                <a:cs typeface="Helvetica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712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454771"/>
            <a:ext cx="12192000" cy="140575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72352" y="694154"/>
            <a:ext cx="10700964" cy="10270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672352" y="2236368"/>
            <a:ext cx="528953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  <a:ea typeface="Helvetica" charset="0"/>
                <a:cs typeface="Helvetica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672351" y="3199586"/>
            <a:ext cx="5289537" cy="273487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Helvetica" charset="0"/>
                <a:cs typeface="Helvetica" charset="0"/>
              </a:defRPr>
            </a:lvl1pPr>
            <a:lvl2pPr>
              <a:defRPr>
                <a:latin typeface="+mn-lt"/>
                <a:ea typeface="Helvetica" charset="0"/>
                <a:cs typeface="Helvetica" charset="0"/>
              </a:defRPr>
            </a:lvl2pPr>
            <a:lvl3pPr>
              <a:defRPr>
                <a:latin typeface="+mn-lt"/>
                <a:ea typeface="Helvetica" charset="0"/>
                <a:cs typeface="Helvetica" charset="0"/>
              </a:defRPr>
            </a:lvl3pPr>
            <a:lvl4pPr>
              <a:defRPr>
                <a:latin typeface="+mn-lt"/>
                <a:ea typeface="Helvetica" charset="0"/>
                <a:cs typeface="Helvetica" charset="0"/>
              </a:defRPr>
            </a:lvl4pPr>
            <a:lvl5pPr>
              <a:defRPr>
                <a:latin typeface="+mn-lt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1"/>
          </p:nvPr>
        </p:nvSpPr>
        <p:spPr>
          <a:xfrm>
            <a:off x="6083781" y="3199586"/>
            <a:ext cx="5289536" cy="273487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Helvetica" charset="0"/>
                <a:cs typeface="Helvetica" charset="0"/>
              </a:defRPr>
            </a:lvl1pPr>
            <a:lvl2pPr>
              <a:defRPr>
                <a:latin typeface="+mn-lt"/>
                <a:ea typeface="Helvetica" charset="0"/>
                <a:cs typeface="Helvetica" charset="0"/>
              </a:defRPr>
            </a:lvl2pPr>
            <a:lvl3pPr>
              <a:defRPr>
                <a:latin typeface="+mn-lt"/>
                <a:ea typeface="Helvetica" charset="0"/>
                <a:cs typeface="Helvetica" charset="0"/>
              </a:defRPr>
            </a:lvl3pPr>
            <a:lvl4pPr>
              <a:defRPr>
                <a:latin typeface="+mn-lt"/>
                <a:ea typeface="Helvetica" charset="0"/>
                <a:cs typeface="Helvetica" charset="0"/>
              </a:defRPr>
            </a:lvl4pPr>
            <a:lvl5pPr>
              <a:defRPr>
                <a:latin typeface="+mn-lt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2"/>
          </p:nvPr>
        </p:nvSpPr>
        <p:spPr>
          <a:xfrm>
            <a:off x="6083780" y="2236368"/>
            <a:ext cx="528953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  <a:ea typeface="Helvetica" charset="0"/>
                <a:cs typeface="Helvetica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 userDrawn="1"/>
        </p:nvSpPr>
        <p:spPr>
          <a:xfrm>
            <a:off x="1" y="-1"/>
            <a:ext cx="12191999" cy="447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788" y="694155"/>
            <a:ext cx="10211876" cy="7760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322294" y="1688106"/>
            <a:ext cx="2048435" cy="1970507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322294" y="3004120"/>
            <a:ext cx="2048435" cy="6583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accent2"/>
              </a:solidFill>
              <a:latin typeface="Helvetica Neue"/>
              <a:cs typeface="Helvetica Neue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322294" y="3941828"/>
            <a:ext cx="2048435" cy="1970507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322294" y="5253998"/>
            <a:ext cx="2048435" cy="6583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697941" y="1684262"/>
            <a:ext cx="2048435" cy="1970507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697941" y="3000276"/>
            <a:ext cx="2048435" cy="6583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3697941" y="3941828"/>
            <a:ext cx="2048435" cy="1970507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3697941" y="5253998"/>
            <a:ext cx="2048435" cy="670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6073588" y="1684262"/>
            <a:ext cx="2048435" cy="1888682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6073588" y="2990167"/>
            <a:ext cx="2048435" cy="6583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6073588" y="3929976"/>
            <a:ext cx="2048435" cy="1970507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6073588" y="5253998"/>
            <a:ext cx="2048435" cy="6583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8449235" y="1684262"/>
            <a:ext cx="2048435" cy="1888682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8449235" y="2990167"/>
            <a:ext cx="2048435" cy="6583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8453717" y="3929977"/>
            <a:ext cx="2048435" cy="1970506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8467164" y="5254572"/>
            <a:ext cx="2048435" cy="6583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1470213" y="1898566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1"/>
                </a:solidFill>
              </a:rPr>
              <a:t>Click to edit Master text styles</a:t>
            </a:r>
          </a:p>
        </p:txBody>
      </p:sp>
      <p:sp>
        <p:nvSpPr>
          <p:cNvPr id="33" name="Rectangle 32"/>
          <p:cNvSpPr/>
          <p:nvPr userDrawn="1"/>
        </p:nvSpPr>
        <p:spPr>
          <a:xfrm>
            <a:off x="1322294" y="3135682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3845860" y="1898566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1"/>
                </a:solidFill>
              </a:rPr>
              <a:t>Click to edit Master text styles</a:t>
            </a:r>
          </a:p>
        </p:txBody>
      </p:sp>
      <p:sp>
        <p:nvSpPr>
          <p:cNvPr id="37" name="Rectangle 36"/>
          <p:cNvSpPr/>
          <p:nvPr userDrawn="1"/>
        </p:nvSpPr>
        <p:spPr>
          <a:xfrm>
            <a:off x="3697941" y="3135682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38" name="Rectangle 37"/>
          <p:cNvSpPr/>
          <p:nvPr userDrawn="1"/>
        </p:nvSpPr>
        <p:spPr>
          <a:xfrm>
            <a:off x="6221507" y="1898566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1"/>
                </a:solidFill>
              </a:rPr>
              <a:t>Click to edit Master text styles</a:t>
            </a:r>
          </a:p>
        </p:txBody>
      </p:sp>
      <p:sp>
        <p:nvSpPr>
          <p:cNvPr id="39" name="Rectangle 38"/>
          <p:cNvSpPr/>
          <p:nvPr userDrawn="1"/>
        </p:nvSpPr>
        <p:spPr>
          <a:xfrm>
            <a:off x="6073588" y="3135682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40" name="Rectangle 39"/>
          <p:cNvSpPr/>
          <p:nvPr userDrawn="1"/>
        </p:nvSpPr>
        <p:spPr>
          <a:xfrm>
            <a:off x="8597154" y="1882177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1"/>
                </a:solidFill>
              </a:rPr>
              <a:t>Click to edit Master text styles</a:t>
            </a:r>
          </a:p>
        </p:txBody>
      </p:sp>
      <p:sp>
        <p:nvSpPr>
          <p:cNvPr id="41" name="Rectangle 40"/>
          <p:cNvSpPr/>
          <p:nvPr userDrawn="1"/>
        </p:nvSpPr>
        <p:spPr>
          <a:xfrm>
            <a:off x="8449235" y="3119293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42" name="Rectangle 41"/>
          <p:cNvSpPr/>
          <p:nvPr userDrawn="1"/>
        </p:nvSpPr>
        <p:spPr>
          <a:xfrm>
            <a:off x="1483660" y="4140346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1"/>
                </a:solidFill>
              </a:rPr>
              <a:t>Click to edit Master text styles</a:t>
            </a:r>
          </a:p>
        </p:txBody>
      </p:sp>
      <p:sp>
        <p:nvSpPr>
          <p:cNvPr id="43" name="Rectangle 42"/>
          <p:cNvSpPr/>
          <p:nvPr userDrawn="1"/>
        </p:nvSpPr>
        <p:spPr>
          <a:xfrm>
            <a:off x="1335741" y="5377462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44" name="Rectangle 43"/>
          <p:cNvSpPr/>
          <p:nvPr userDrawn="1"/>
        </p:nvSpPr>
        <p:spPr>
          <a:xfrm>
            <a:off x="3843619" y="4140346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1"/>
                </a:solidFill>
              </a:rPr>
              <a:t>Click to edit Master text styles</a:t>
            </a:r>
          </a:p>
        </p:txBody>
      </p:sp>
      <p:sp>
        <p:nvSpPr>
          <p:cNvPr id="45" name="Rectangle 44"/>
          <p:cNvSpPr/>
          <p:nvPr userDrawn="1"/>
        </p:nvSpPr>
        <p:spPr>
          <a:xfrm>
            <a:off x="3695700" y="5377462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46" name="Rectangle 45"/>
          <p:cNvSpPr/>
          <p:nvPr userDrawn="1"/>
        </p:nvSpPr>
        <p:spPr>
          <a:xfrm>
            <a:off x="6234954" y="4138945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1"/>
                </a:solidFill>
              </a:rPr>
              <a:t>Click to edit Master text styles</a:t>
            </a:r>
          </a:p>
        </p:txBody>
      </p:sp>
      <p:sp>
        <p:nvSpPr>
          <p:cNvPr id="47" name="Rectangle 46"/>
          <p:cNvSpPr/>
          <p:nvPr userDrawn="1"/>
        </p:nvSpPr>
        <p:spPr>
          <a:xfrm>
            <a:off x="6087035" y="5376061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48" name="Rectangle 47"/>
          <p:cNvSpPr/>
          <p:nvPr userDrawn="1"/>
        </p:nvSpPr>
        <p:spPr>
          <a:xfrm>
            <a:off x="8588189" y="4137633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1"/>
                </a:solidFill>
              </a:rPr>
              <a:t>Click to edit Master text styles</a:t>
            </a:r>
          </a:p>
        </p:txBody>
      </p:sp>
      <p:sp>
        <p:nvSpPr>
          <p:cNvPr id="49" name="Rectangle 48"/>
          <p:cNvSpPr/>
          <p:nvPr userDrawn="1"/>
        </p:nvSpPr>
        <p:spPr>
          <a:xfrm>
            <a:off x="8440270" y="5374749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52" name="TextBox 51"/>
          <p:cNvSpPr txBox="1"/>
          <p:nvPr userDrawn="1"/>
        </p:nvSpPr>
        <p:spPr>
          <a:xfrm>
            <a:off x="5166360" y="70227"/>
            <a:ext cx="6906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SPaRC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 </a:t>
            </a:r>
            <a:r>
              <a:rPr lang="en-US" sz="1600" baseline="0" dirty="0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| 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SPARC.ILLINOIS.EDU</a:t>
            </a:r>
            <a:endParaRPr lang="en-US" sz="1800" dirty="0">
              <a:solidFill>
                <a:schemeClr val="bg1"/>
              </a:solidFill>
              <a:latin typeface="+mn-lt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5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322294" y="1688106"/>
            <a:ext cx="2048435" cy="1970507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322294" y="3004120"/>
            <a:ext cx="2048435" cy="6583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accent2"/>
              </a:solidFill>
              <a:latin typeface="Helvetica Neue"/>
              <a:cs typeface="Helvetica Neue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322294" y="3941828"/>
            <a:ext cx="2048435" cy="1970507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322294" y="5253998"/>
            <a:ext cx="2048435" cy="6583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697941" y="1684262"/>
            <a:ext cx="2048435" cy="1970507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697941" y="3000276"/>
            <a:ext cx="2048435" cy="6583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3697941" y="3941828"/>
            <a:ext cx="2048435" cy="1970507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3697941" y="5253998"/>
            <a:ext cx="2048435" cy="6705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6073588" y="1684262"/>
            <a:ext cx="2048435" cy="1964242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6073588" y="2990167"/>
            <a:ext cx="2048435" cy="6583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6073588" y="3929976"/>
            <a:ext cx="2048435" cy="1970507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6073588" y="5253998"/>
            <a:ext cx="2048435" cy="6583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8449235" y="1684262"/>
            <a:ext cx="2048435" cy="1964242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8449235" y="2990167"/>
            <a:ext cx="2048435" cy="6583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8453717" y="3929977"/>
            <a:ext cx="2048435" cy="1970506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8467164" y="5254572"/>
            <a:ext cx="2048435" cy="6583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1470213" y="1898566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2"/>
                </a:solidFill>
              </a:rPr>
              <a:t>Click to edit Master text styles</a:t>
            </a:r>
          </a:p>
        </p:txBody>
      </p:sp>
      <p:sp>
        <p:nvSpPr>
          <p:cNvPr id="33" name="Rectangle 32"/>
          <p:cNvSpPr/>
          <p:nvPr userDrawn="1"/>
        </p:nvSpPr>
        <p:spPr>
          <a:xfrm>
            <a:off x="1322294" y="3135682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3845860" y="1898566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2"/>
                </a:solidFill>
              </a:rPr>
              <a:t>Click to edit Master text styles</a:t>
            </a:r>
          </a:p>
        </p:txBody>
      </p:sp>
      <p:sp>
        <p:nvSpPr>
          <p:cNvPr id="37" name="Rectangle 36"/>
          <p:cNvSpPr/>
          <p:nvPr userDrawn="1"/>
        </p:nvSpPr>
        <p:spPr>
          <a:xfrm>
            <a:off x="3697941" y="3135682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38" name="Rectangle 37"/>
          <p:cNvSpPr/>
          <p:nvPr userDrawn="1"/>
        </p:nvSpPr>
        <p:spPr>
          <a:xfrm>
            <a:off x="6221507" y="1898566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2"/>
                </a:solidFill>
              </a:rPr>
              <a:t>Click to edit Master text styles</a:t>
            </a:r>
          </a:p>
        </p:txBody>
      </p:sp>
      <p:sp>
        <p:nvSpPr>
          <p:cNvPr id="39" name="Rectangle 38"/>
          <p:cNvSpPr/>
          <p:nvPr userDrawn="1"/>
        </p:nvSpPr>
        <p:spPr>
          <a:xfrm>
            <a:off x="6073588" y="3135682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40" name="Rectangle 39"/>
          <p:cNvSpPr/>
          <p:nvPr userDrawn="1"/>
        </p:nvSpPr>
        <p:spPr>
          <a:xfrm>
            <a:off x="8597154" y="1882177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2"/>
                </a:solidFill>
              </a:rPr>
              <a:t>Click to edit Master text styles</a:t>
            </a:r>
          </a:p>
        </p:txBody>
      </p:sp>
      <p:sp>
        <p:nvSpPr>
          <p:cNvPr id="41" name="Rectangle 40"/>
          <p:cNvSpPr/>
          <p:nvPr userDrawn="1"/>
        </p:nvSpPr>
        <p:spPr>
          <a:xfrm>
            <a:off x="8449235" y="3119293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42" name="Rectangle 41"/>
          <p:cNvSpPr/>
          <p:nvPr userDrawn="1"/>
        </p:nvSpPr>
        <p:spPr>
          <a:xfrm>
            <a:off x="1483660" y="4140346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2"/>
                </a:solidFill>
              </a:rPr>
              <a:t>Click to edit Master text styles</a:t>
            </a:r>
          </a:p>
        </p:txBody>
      </p:sp>
      <p:sp>
        <p:nvSpPr>
          <p:cNvPr id="43" name="Rectangle 42"/>
          <p:cNvSpPr/>
          <p:nvPr userDrawn="1"/>
        </p:nvSpPr>
        <p:spPr>
          <a:xfrm>
            <a:off x="1335741" y="5377462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44" name="Rectangle 43"/>
          <p:cNvSpPr/>
          <p:nvPr userDrawn="1"/>
        </p:nvSpPr>
        <p:spPr>
          <a:xfrm>
            <a:off x="3843619" y="4140346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2"/>
                </a:solidFill>
              </a:rPr>
              <a:t>Click to edit Master text styles</a:t>
            </a:r>
          </a:p>
        </p:txBody>
      </p:sp>
      <p:sp>
        <p:nvSpPr>
          <p:cNvPr id="45" name="Rectangle 44"/>
          <p:cNvSpPr/>
          <p:nvPr userDrawn="1"/>
        </p:nvSpPr>
        <p:spPr>
          <a:xfrm>
            <a:off x="3695700" y="5377462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46" name="Rectangle 45"/>
          <p:cNvSpPr/>
          <p:nvPr userDrawn="1"/>
        </p:nvSpPr>
        <p:spPr>
          <a:xfrm>
            <a:off x="6234954" y="4138945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2"/>
                </a:solidFill>
              </a:rPr>
              <a:t>Click to edit Master text styles</a:t>
            </a:r>
          </a:p>
        </p:txBody>
      </p:sp>
      <p:sp>
        <p:nvSpPr>
          <p:cNvPr id="47" name="Rectangle 46"/>
          <p:cNvSpPr/>
          <p:nvPr userDrawn="1"/>
        </p:nvSpPr>
        <p:spPr>
          <a:xfrm>
            <a:off x="6087035" y="5376061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48" name="Rectangle 47"/>
          <p:cNvSpPr/>
          <p:nvPr userDrawn="1"/>
        </p:nvSpPr>
        <p:spPr>
          <a:xfrm>
            <a:off x="8588189" y="4137633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2"/>
                </a:solidFill>
              </a:rPr>
              <a:t>Click to edit Master text styles</a:t>
            </a:r>
          </a:p>
        </p:txBody>
      </p:sp>
      <p:sp>
        <p:nvSpPr>
          <p:cNvPr id="49" name="Rectangle 48"/>
          <p:cNvSpPr/>
          <p:nvPr userDrawn="1"/>
        </p:nvSpPr>
        <p:spPr>
          <a:xfrm>
            <a:off x="8440270" y="5374749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50" name="Rectangle 49"/>
          <p:cNvSpPr/>
          <p:nvPr userDrawn="1"/>
        </p:nvSpPr>
        <p:spPr>
          <a:xfrm>
            <a:off x="1" y="-1"/>
            <a:ext cx="12191999" cy="447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815788" y="694155"/>
            <a:ext cx="10211876" cy="7760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3" name="TextBox 52"/>
          <p:cNvSpPr txBox="1"/>
          <p:nvPr userDrawn="1"/>
        </p:nvSpPr>
        <p:spPr>
          <a:xfrm>
            <a:off x="5166360" y="70227"/>
            <a:ext cx="6906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SPaRC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 </a:t>
            </a:r>
            <a:r>
              <a:rPr lang="en-US" sz="1600" baseline="0" dirty="0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| 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SPARC.ILLINOIS.EDU</a:t>
            </a:r>
            <a:endParaRPr lang="en-US" sz="1800" dirty="0">
              <a:solidFill>
                <a:schemeClr val="bg1"/>
              </a:solidFill>
              <a:latin typeface="+mn-lt"/>
              <a:ea typeface="Helvetica" charset="0"/>
              <a:cs typeface="Helvetica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208776"/>
            <a:ext cx="12191999" cy="6492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95" y="6396691"/>
            <a:ext cx="1647981" cy="286048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891272" y="6339578"/>
            <a:ext cx="4181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University of Illinois at Urbana-Champaign</a:t>
            </a:r>
            <a:endParaRPr lang="en-US" sz="1800" dirty="0">
              <a:solidFill>
                <a:schemeClr val="bg1"/>
              </a:solidFill>
              <a:latin typeface="+mn-lt"/>
              <a:ea typeface="Helvetica" charset="0"/>
              <a:cs typeface="Helvetica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5330952" y="70227"/>
            <a:ext cx="6742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>
                <a:solidFill>
                  <a:srgbClr val="E84927"/>
                </a:solidFill>
                <a:latin typeface="+mn-lt"/>
                <a:ea typeface="Helvetica" charset="0"/>
                <a:cs typeface="Helvetica" charset="0"/>
              </a:rPr>
              <a:t>SPaRC</a:t>
            </a:r>
            <a:r>
              <a:rPr lang="en-US" sz="1600" dirty="0">
                <a:solidFill>
                  <a:srgbClr val="E84927"/>
                </a:solidFill>
                <a:latin typeface="+mn-lt"/>
                <a:ea typeface="Helvetica" charset="0"/>
                <a:cs typeface="Helvetica" charset="0"/>
              </a:rPr>
              <a:t> </a:t>
            </a:r>
            <a:r>
              <a:rPr lang="en-US" sz="1600" baseline="0" dirty="0">
                <a:solidFill>
                  <a:srgbClr val="E84927"/>
                </a:solidFill>
                <a:latin typeface="+mn-lt"/>
                <a:ea typeface="Helvetica" charset="0"/>
                <a:cs typeface="Helvetica" charset="0"/>
              </a:rPr>
              <a:t>| </a:t>
            </a:r>
            <a:r>
              <a:rPr lang="en-US" sz="1600" dirty="0">
                <a:solidFill>
                  <a:srgbClr val="E84927"/>
                </a:solidFill>
                <a:latin typeface="+mn-lt"/>
                <a:ea typeface="Helvetica" charset="0"/>
                <a:cs typeface="Helvetica" charset="0"/>
              </a:rPr>
              <a:t>SPARC.ILLINOIS.EDU</a:t>
            </a:r>
            <a:endParaRPr lang="en-US" sz="1800" dirty="0">
              <a:solidFill>
                <a:srgbClr val="E84927"/>
              </a:solidFill>
              <a:latin typeface="+mn-lt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89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61" r:id="rId7"/>
    <p:sldLayoutId id="2147483654" r:id="rId8"/>
    <p:sldLayoutId id="2147483665" r:id="rId9"/>
    <p:sldLayoutId id="2147483655" r:id="rId10"/>
    <p:sldLayoutId id="2147483662" r:id="rId11"/>
    <p:sldLayoutId id="2147483659" r:id="rId12"/>
    <p:sldLayoutId id="2147483657" r:id="rId13"/>
    <p:sldLayoutId id="2147483666" r:id="rId14"/>
    <p:sldLayoutId id="2147483658" r:id="rId15"/>
    <p:sldLayoutId id="2147483667" r:id="rId16"/>
    <p:sldLayoutId id="2147483663" r:id="rId17"/>
    <p:sldLayoutId id="2147483664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bfs.uillinois.edu/bfpp/section-8-payments-reimbursements/payments-human-subjects" TargetMode="External"/><Relationship Id="rId3" Type="http://schemas.openxmlformats.org/officeDocument/2006/relationships/hyperlink" Target="https://www.ecfr.gov/cgi-bin/retrieveECFR?gp=&amp;SID=328a648f946e4d4d415682acb3700063&amp;mc=true&amp;n=pt2.1.200&amp;r=PART&amp;ty=HTML" TargetMode="External"/><Relationship Id="rId7" Type="http://schemas.openxmlformats.org/officeDocument/2006/relationships/hyperlink" Target="https://oprs.research.illinois.ed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sf.gov/awards/managing/rtc.jsp" TargetMode="External"/><Relationship Id="rId5" Type="http://schemas.openxmlformats.org/officeDocument/2006/relationships/hyperlink" Target="https://www.nsf.gov/pubs/policydocs/pappg18_1/pappg_2.jsp#IIC2gv" TargetMode="External"/><Relationship Id="rId4" Type="http://schemas.openxmlformats.org/officeDocument/2006/relationships/hyperlink" Target="https://www.ecfr.gov/cgi-bin/retrieveECFR?gp=1&amp;SID=4e84f69382b3d1422ad60ca9f1d993be&amp;ty=HTML&amp;h=L&amp;n=2y1.1.2.2.1&amp;r=PART#se2.1.200_1456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prs.research.illinois.edu/guidance-payments-human-subject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0" t="3928" r="100" b="45568"/>
          <a:stretch/>
        </p:blipFill>
        <p:spPr>
          <a:xfrm>
            <a:off x="-10160" y="450088"/>
            <a:ext cx="12203144" cy="411175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4" y="4723597"/>
            <a:ext cx="12192000" cy="1355271"/>
          </a:xfrm>
        </p:spPr>
        <p:txBody>
          <a:bodyPr/>
          <a:lstStyle/>
          <a:p>
            <a:r>
              <a:rPr lang="en-US" dirty="0" smtClean="0"/>
              <a:t>Participant Support vs.                        Human Subject Payments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721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Participant Support Costs – Fun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Participant Support Costs are allowable only with the prior approval of the Federal awarding agency.</a:t>
            </a:r>
          </a:p>
          <a:p>
            <a:pPr lvl="1"/>
            <a:r>
              <a:rPr lang="en-US" dirty="0" smtClean="0"/>
              <a:t>The awarding agency must specifically designate funding as participant support, the University cannot “create” participant support.</a:t>
            </a:r>
          </a:p>
          <a:p>
            <a:r>
              <a:rPr lang="en-US" sz="2400" dirty="0" smtClean="0"/>
              <a:t>Participant Support Costs are excluded from F&amp;A.</a:t>
            </a:r>
          </a:p>
          <a:p>
            <a:r>
              <a:rPr lang="en-US" sz="2400" dirty="0" smtClean="0"/>
              <a:t>NSF requires prior approval for reallocating PSC costs to other categories of expense.  NIH requires prior approval for increasing the amount of PSC awarded.</a:t>
            </a:r>
          </a:p>
          <a:p>
            <a:r>
              <a:rPr lang="en-US" sz="2400" dirty="0" smtClean="0">
                <a:latin typeface="Showcard Gothic" panose="04020904020102020604" pitchFamily="82" charset="0"/>
              </a:rPr>
              <a:t>Beware</a:t>
            </a:r>
            <a:r>
              <a:rPr lang="en-US" sz="2400" dirty="0" smtClean="0"/>
              <a:t> of the 149110 &amp; 149190 Account Codes in Banner – these account codes should NOT be used on non-PSC Banner funds.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6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Human Subject Payments – Fun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All research involving human subjects must be reviewed by the campus Institutional Review Board (IRB), or its approved designee.  Approval must be obtained </a:t>
            </a:r>
            <a:r>
              <a:rPr lang="en-US" sz="2400" i="1" dirty="0" smtClean="0"/>
              <a:t>prior to </a:t>
            </a:r>
            <a:r>
              <a:rPr lang="en-US" sz="2400" dirty="0" smtClean="0"/>
              <a:t>any involvement of subjects.</a:t>
            </a:r>
          </a:p>
          <a:p>
            <a:r>
              <a:rPr lang="en-US" sz="2400" dirty="0" smtClean="0"/>
              <a:t>Incentive payments made to human subjects may be taxable. </a:t>
            </a:r>
          </a:p>
          <a:p>
            <a:r>
              <a:rPr lang="en-US" sz="2400" dirty="0" smtClean="0"/>
              <a:t>F&amp;A will assess on human subject payments in Banner.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ayments to U.S. citizens, resident aliens &amp; permanent residents must post to Banner Account Code 141200.  Payments to non-resident aliens must post to Account Code 215985.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226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Working Group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Participant Support vs. Human Subject Payments Working Group</a:t>
            </a:r>
          </a:p>
          <a:p>
            <a:pPr lvl="1"/>
            <a:r>
              <a:rPr lang="en-US" dirty="0"/>
              <a:t>Charged with developing formal guidance that differentiates between the use of Participant Support versus Human Subject Payments.</a:t>
            </a:r>
          </a:p>
          <a:p>
            <a:pPr lvl="1"/>
            <a:r>
              <a:rPr lang="en-US" dirty="0" smtClean="0"/>
              <a:t>SPA Working </a:t>
            </a:r>
            <a:r>
              <a:rPr lang="en-US" dirty="0"/>
              <a:t>Group Members:</a:t>
            </a:r>
          </a:p>
          <a:p>
            <a:pPr lvl="2"/>
            <a:r>
              <a:rPr lang="en-US" dirty="0"/>
              <a:t>Robin Beach</a:t>
            </a:r>
            <a:r>
              <a:rPr lang="en-US" dirty="0" smtClean="0"/>
              <a:t>, Associate Director – Award Negotiation</a:t>
            </a:r>
          </a:p>
          <a:p>
            <a:pPr lvl="2"/>
            <a:r>
              <a:rPr lang="en-US" dirty="0" smtClean="0"/>
              <a:t>Joy Fuller, Assistant Director - DOE/USDA Awards</a:t>
            </a:r>
          </a:p>
          <a:p>
            <a:pPr lvl="2"/>
            <a:r>
              <a:rPr lang="en-US" dirty="0" smtClean="0"/>
              <a:t>Sarah </a:t>
            </a:r>
            <a:r>
              <a:rPr lang="en-US" dirty="0"/>
              <a:t>Lorbiecki, </a:t>
            </a:r>
            <a:r>
              <a:rPr lang="en-US" dirty="0" smtClean="0"/>
              <a:t>Assistant Director – NSF Awards</a:t>
            </a:r>
          </a:p>
          <a:p>
            <a:pPr lvl="2"/>
            <a:r>
              <a:rPr lang="en-US" dirty="0" smtClean="0"/>
              <a:t>Amy </a:t>
            </a:r>
            <a:r>
              <a:rPr lang="en-US" dirty="0"/>
              <a:t>Roessler, </a:t>
            </a:r>
            <a:r>
              <a:rPr lang="en-US" dirty="0" smtClean="0"/>
              <a:t>Director – Data &amp; Enterprise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668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>
                <a:solidFill>
                  <a:schemeClr val="accent1"/>
                </a:solidFill>
              </a:rPr>
              <a:t>Participant Support Costs</a:t>
            </a:r>
          </a:p>
          <a:p>
            <a:pPr lvl="1"/>
            <a:r>
              <a:rPr lang="en-US" sz="2000" dirty="0" smtClean="0"/>
              <a:t>Uniform Guidance – Definition (</a:t>
            </a:r>
            <a:r>
              <a:rPr lang="en-US" sz="2000" dirty="0" smtClean="0">
                <a:hlinkClick r:id="rId3"/>
              </a:rPr>
              <a:t>2 CFR 200, Subpart A, Section 200.75</a:t>
            </a:r>
            <a:r>
              <a:rPr lang="en-US" sz="2000" dirty="0" smtClean="0"/>
              <a:t>) </a:t>
            </a:r>
          </a:p>
          <a:p>
            <a:pPr lvl="1"/>
            <a:r>
              <a:rPr lang="en-US" sz="2000" dirty="0" smtClean="0"/>
              <a:t>Uniform Guidance – Prior Approval Requirement (</a:t>
            </a:r>
            <a:r>
              <a:rPr lang="en-US" sz="2000" dirty="0" smtClean="0">
                <a:hlinkClick r:id="rId4"/>
              </a:rPr>
              <a:t>2 CFR 200, Subpart E, Section 200.456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NSF Proposal &amp; Award Policies &amp; Procedures Guide 18-1 – Participant Support Policies (</a:t>
            </a:r>
            <a:r>
              <a:rPr lang="en-US" sz="2000" dirty="0" smtClean="0">
                <a:hlinkClick r:id="rId5"/>
              </a:rPr>
              <a:t>Chapter II, Section C.2.g(v))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6"/>
              </a:rPr>
              <a:t>Research Terms and Conditions (RTCs)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600" dirty="0" smtClean="0">
                <a:solidFill>
                  <a:schemeClr val="accent1"/>
                </a:solidFill>
              </a:rPr>
              <a:t>Human Subject Payments</a:t>
            </a:r>
          </a:p>
          <a:p>
            <a:pPr lvl="1"/>
            <a:r>
              <a:rPr lang="en-US" sz="2000" dirty="0" smtClean="0">
                <a:hlinkClick r:id="rId7"/>
              </a:rPr>
              <a:t>Office for the Protection of Research Subjects (OPRS) </a:t>
            </a:r>
            <a:endParaRPr lang="en-US" sz="2000" dirty="0" smtClean="0"/>
          </a:p>
          <a:p>
            <a:pPr lvl="1"/>
            <a:r>
              <a:rPr lang="en-US" sz="2000" dirty="0" smtClean="0"/>
              <a:t>OBFS Policies &amp; Procedures, Section 8 – </a:t>
            </a:r>
            <a:r>
              <a:rPr lang="en-US" sz="2000" dirty="0" smtClean="0">
                <a:hlinkClick r:id="rId8"/>
              </a:rPr>
              <a:t>Payments and Reimbursements to Human Subjects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503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sz="72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11092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Participant Support vs. Human Subject Payments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Sponsored Programs Administration </a:t>
            </a:r>
          </a:p>
          <a:p>
            <a:pPr lvl="1"/>
            <a:r>
              <a:rPr lang="en-US" dirty="0" smtClean="0"/>
              <a:t>Sarah Lorbiecki, Assistant Director – NSF Awards</a:t>
            </a:r>
          </a:p>
          <a:p>
            <a:pPr lvl="1"/>
            <a:r>
              <a:rPr lang="en-US" dirty="0" smtClean="0"/>
              <a:t>Joy Fuller, Assistant Director –  DOE/USDA Awards</a:t>
            </a:r>
          </a:p>
        </p:txBody>
      </p:sp>
    </p:spTree>
    <p:extLst>
      <p:ext uri="{BB962C8B-B14F-4D97-AF65-F5344CB8AC3E}">
        <p14:creationId xmlns:p14="http://schemas.microsoft.com/office/powerpoint/2010/main" val="40449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Definitions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Participant Support Costs (PSC):</a:t>
            </a:r>
          </a:p>
          <a:p>
            <a:pPr marL="0" indent="0">
              <a:buNone/>
            </a:pPr>
            <a:r>
              <a:rPr lang="en-US" sz="2000" dirty="0"/>
              <a:t>	Direct costs for items such as stipends or subsistence allowances, travel </a:t>
            </a:r>
            <a:r>
              <a:rPr lang="en-US" sz="2000" dirty="0" smtClean="0"/>
              <a:t>allowances</a:t>
            </a:r>
            <a:r>
              <a:rPr lang="en-US" sz="2000" dirty="0"/>
              <a:t>, and </a:t>
            </a:r>
            <a:r>
              <a:rPr lang="en-US" sz="2000" dirty="0" smtClean="0"/>
              <a:t>	registration </a:t>
            </a:r>
            <a:r>
              <a:rPr lang="en-US" sz="2000" dirty="0"/>
              <a:t>fees paid to or on behalf of participants or </a:t>
            </a:r>
            <a:r>
              <a:rPr lang="en-US" sz="2000" dirty="0" smtClean="0"/>
              <a:t>trainees (</a:t>
            </a:r>
            <a:r>
              <a:rPr lang="en-US" sz="2000" dirty="0"/>
              <a:t>but not employees) in </a:t>
            </a:r>
            <a:r>
              <a:rPr lang="en-US" sz="2000" dirty="0" smtClean="0"/>
              <a:t>	connection </a:t>
            </a:r>
            <a:r>
              <a:rPr lang="en-US" sz="2000" dirty="0"/>
              <a:t>with conferences, or training </a:t>
            </a:r>
            <a:r>
              <a:rPr lang="en-US" sz="2000" dirty="0" smtClean="0"/>
              <a:t>projects </a:t>
            </a:r>
            <a:r>
              <a:rPr lang="en-US" sz="2000" dirty="0"/>
              <a:t>(2 CFR 200, Subpart A, §200.75</a:t>
            </a:r>
            <a:r>
              <a:rPr lang="en-US" sz="2000" dirty="0" smtClean="0"/>
              <a:t>).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Human </a:t>
            </a:r>
            <a:r>
              <a:rPr lang="en-US" sz="2400" dirty="0">
                <a:solidFill>
                  <a:schemeClr val="accent1"/>
                </a:solidFill>
              </a:rPr>
              <a:t>Subject Payments:</a:t>
            </a:r>
          </a:p>
          <a:p>
            <a:pPr marL="0" indent="0">
              <a:buNone/>
            </a:pPr>
            <a:r>
              <a:rPr lang="en-US" sz="2000" dirty="0"/>
              <a:t>	Payment or non-monetary reward to subjects as remuneration for time </a:t>
            </a:r>
            <a:r>
              <a:rPr lang="en-US" sz="2000" dirty="0" smtClean="0"/>
              <a:t>and </a:t>
            </a:r>
            <a:r>
              <a:rPr lang="en-US" sz="2000" dirty="0"/>
              <a:t>inconvenience </a:t>
            </a:r>
            <a:r>
              <a:rPr lang="en-US" sz="2000" dirty="0" smtClean="0"/>
              <a:t>	of </a:t>
            </a:r>
            <a:r>
              <a:rPr lang="en-US" sz="2000" dirty="0"/>
              <a:t>participation in research studies, as well as an </a:t>
            </a:r>
            <a:r>
              <a:rPr lang="en-US" sz="2000" dirty="0" smtClean="0"/>
              <a:t>incentive </a:t>
            </a:r>
            <a:r>
              <a:rPr lang="en-US" sz="2000" dirty="0"/>
              <a:t>to participate. </a:t>
            </a:r>
            <a:r>
              <a:rPr lang="en-US" sz="2000" dirty="0" smtClean="0"/>
              <a:t> Compensation 	can </a:t>
            </a:r>
            <a:r>
              <a:rPr lang="en-US" sz="2000" dirty="0"/>
              <a:t>include monetary (cash, </a:t>
            </a:r>
            <a:r>
              <a:rPr lang="en-US" sz="2000" dirty="0" smtClean="0"/>
              <a:t>gift cards</a:t>
            </a:r>
            <a:r>
              <a:rPr lang="en-US" sz="2000" dirty="0"/>
              <a:t>, vouchers, etc.) and/or </a:t>
            </a:r>
            <a:r>
              <a:rPr lang="en-US" sz="2000" dirty="0" smtClean="0"/>
              <a:t>non-monetary 	(gifts/promotional </a:t>
            </a:r>
            <a:r>
              <a:rPr lang="en-US" sz="2000" dirty="0"/>
              <a:t>items, course </a:t>
            </a:r>
            <a:r>
              <a:rPr lang="en-US" sz="2000" dirty="0" smtClean="0"/>
              <a:t>credit</a:t>
            </a:r>
            <a:r>
              <a:rPr lang="en-US" sz="2000" dirty="0"/>
              <a:t>, extra credit, etc.) remuneration                   	(</a:t>
            </a:r>
            <a:r>
              <a:rPr lang="en-US" sz="2000" dirty="0">
                <a:hlinkClick r:id="rId2"/>
              </a:rPr>
              <a:t>https://oprs.research.illinois.edu/guidance-payments-human-subjects</a:t>
            </a:r>
            <a:r>
              <a:rPr lang="en-US" sz="2000" dirty="0"/>
              <a:t>).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9132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 Support in Banner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780843"/>
              </p:ext>
            </p:extLst>
          </p:nvPr>
        </p:nvGraphicFramePr>
        <p:xfrm>
          <a:off x="785611" y="1539318"/>
          <a:ext cx="10568189" cy="4498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4634">
                  <a:extLst>
                    <a:ext uri="{9D8B030D-6E8A-4147-A177-3AD203B41FA5}">
                      <a16:colId xmlns:a16="http://schemas.microsoft.com/office/drawing/2014/main" val="1067638704"/>
                    </a:ext>
                  </a:extLst>
                </a:gridCol>
                <a:gridCol w="5283555">
                  <a:extLst>
                    <a:ext uri="{9D8B030D-6E8A-4147-A177-3AD203B41FA5}">
                      <a16:colId xmlns:a16="http://schemas.microsoft.com/office/drawing/2014/main" val="3555609007"/>
                    </a:ext>
                  </a:extLst>
                </a:gridCol>
              </a:tblGrid>
              <a:tr h="8172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Typical</a:t>
                      </a:r>
                      <a:r>
                        <a:rPr lang="en-US" sz="2400" baseline="0" dirty="0" smtClean="0"/>
                        <a:t> Participant Support Costs - </a:t>
                      </a:r>
                      <a:r>
                        <a:rPr lang="en-US" sz="2400" dirty="0" smtClean="0"/>
                        <a:t>Charge to a Designated</a:t>
                      </a:r>
                      <a:r>
                        <a:rPr lang="en-US" sz="2400" baseline="0" dirty="0" smtClean="0"/>
                        <a:t> PSC Fund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Non-PSC</a:t>
                      </a:r>
                      <a:r>
                        <a:rPr lang="en-US" sz="2400" baseline="0" dirty="0" smtClean="0"/>
                        <a:t> Expense</a:t>
                      </a:r>
                      <a:r>
                        <a:rPr lang="en-US" sz="2400" dirty="0" smtClean="0"/>
                        <a:t>s</a:t>
                      </a:r>
                      <a:r>
                        <a:rPr lang="en-US" sz="2400" baseline="0" dirty="0" smtClean="0"/>
                        <a:t> - </a:t>
                      </a:r>
                      <a:endParaRPr lang="en-US" sz="24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Charge to a Non-PSC Fund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743646"/>
                  </a:ext>
                </a:extLst>
              </a:tr>
              <a:tr h="6356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Participant Travel –</a:t>
                      </a:r>
                      <a:r>
                        <a:rPr lang="en-US" sz="1800" baseline="0" dirty="0" smtClean="0"/>
                        <a:t> airfare, ground transportation, lodging, per diem, conference registration fees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PI</a:t>
                      </a:r>
                      <a:r>
                        <a:rPr lang="en-US" sz="1800" baseline="0" dirty="0" smtClean="0"/>
                        <a:t> Travel Costs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834501"/>
                  </a:ext>
                </a:extLst>
              </a:tr>
              <a:tr h="43890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Stipends for REU or RET</a:t>
                      </a:r>
                      <a:r>
                        <a:rPr lang="en-US" sz="1800" baseline="0" dirty="0" smtClean="0"/>
                        <a:t> Participants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Salaries – PI, GRA,</a:t>
                      </a:r>
                      <a:r>
                        <a:rPr lang="en-US" sz="1800" baseline="0" dirty="0" smtClean="0"/>
                        <a:t> Postdocs, etc.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416131"/>
                  </a:ext>
                </a:extLst>
              </a:tr>
              <a:tr h="6356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Lodging &amp; Subsistence Allowances</a:t>
                      </a:r>
                      <a:r>
                        <a:rPr lang="en-US" sz="1800" baseline="0" dirty="0" smtClean="0"/>
                        <a:t> for REU or RET Participants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Speaker Travel &amp; Honoraria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17300"/>
                  </a:ext>
                </a:extLst>
              </a:tr>
              <a:tr h="43890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Conference Catering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360088"/>
                  </a:ext>
                </a:extLst>
              </a:tr>
              <a:tr h="43890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Conference Room</a:t>
                      </a:r>
                      <a:r>
                        <a:rPr lang="en-US" sz="1800" baseline="0" dirty="0" smtClean="0"/>
                        <a:t> Rentals &amp; AV Fees</a:t>
                      </a:r>
                      <a:endParaRPr lang="en-US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047355"/>
                  </a:ext>
                </a:extLst>
              </a:tr>
              <a:tr h="63564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Supplies – folders, name badges, display boards, printed materials, research supply kits, etc.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22174"/>
                  </a:ext>
                </a:extLst>
              </a:tr>
              <a:tr h="43890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Collaborator Travel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863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12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Subject Payments in Banner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562995"/>
              </p:ext>
            </p:extLst>
          </p:nvPr>
        </p:nvGraphicFramePr>
        <p:xfrm>
          <a:off x="838200" y="2272553"/>
          <a:ext cx="10515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4037352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608472708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Charge to Banner Account Code                                    141200 – Human Research</a:t>
                      </a:r>
                      <a:r>
                        <a:rPr lang="en-US" sz="2400" baseline="0" dirty="0" smtClean="0"/>
                        <a:t> Subjects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Charge</a:t>
                      </a:r>
                      <a:r>
                        <a:rPr lang="en-US" sz="2400" baseline="0" dirty="0" smtClean="0"/>
                        <a:t> to Banner Account Code                              154900 – Non-Employee Travel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974011"/>
                  </a:ext>
                </a:extLst>
              </a:tr>
              <a:tr h="1005105">
                <a:tc>
                  <a:txBody>
                    <a:bodyPr/>
                    <a:lstStyle/>
                    <a:p>
                      <a:r>
                        <a:rPr lang="en-US" dirty="0" smtClean="0"/>
                        <a:t>Incentive payments for participation in research studies</a:t>
                      </a:r>
                      <a:r>
                        <a:rPr lang="en-US" baseline="0" dirty="0" smtClean="0"/>
                        <a:t>, including: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Cash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Gift Cards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Amazon e-payments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Amazon Mechanical Turk (</a:t>
                      </a:r>
                      <a:r>
                        <a:rPr lang="en-US" baseline="0" dirty="0" err="1" smtClean="0"/>
                        <a:t>MTurk</a:t>
                      </a:r>
                      <a:r>
                        <a:rPr lang="en-US" baseline="0" dirty="0" smtClean="0"/>
                        <a:t>) payments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Reimbursements</a:t>
                      </a:r>
                      <a:r>
                        <a:rPr lang="en-US" baseline="0" dirty="0" smtClean="0"/>
                        <a:t> to human subject participants, including: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Parking Costs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Transportation Costs (mileage)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579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4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281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66530"/>
              </p:ext>
            </p:extLst>
          </p:nvPr>
        </p:nvGraphicFramePr>
        <p:xfrm>
          <a:off x="838200" y="1123406"/>
          <a:ext cx="10515600" cy="488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0714">
                  <a:extLst>
                    <a:ext uri="{9D8B030D-6E8A-4147-A177-3AD203B41FA5}">
                      <a16:colId xmlns:a16="http://schemas.microsoft.com/office/drawing/2014/main" val="1741072767"/>
                    </a:ext>
                  </a:extLst>
                </a:gridCol>
                <a:gridCol w="5344886">
                  <a:extLst>
                    <a:ext uri="{9D8B030D-6E8A-4147-A177-3AD203B41FA5}">
                      <a16:colId xmlns:a16="http://schemas.microsoft.com/office/drawing/2014/main" val="164673639"/>
                    </a:ext>
                  </a:extLst>
                </a:gridCol>
              </a:tblGrid>
              <a:tr h="5126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Participant</a:t>
                      </a:r>
                      <a:r>
                        <a:rPr lang="en-US" sz="2800" baseline="0" dirty="0" smtClean="0"/>
                        <a:t> Support Costs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Human Subject Payments</a:t>
                      </a:r>
                      <a:endParaRPr lang="en-US" sz="2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027697"/>
                  </a:ext>
                </a:extLst>
              </a:tr>
              <a:tr h="81837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Undergrads from developing nations attend a summer institute at UIUC</a:t>
                      </a:r>
                      <a:r>
                        <a:rPr lang="en-US" sz="1500" baseline="0" dirty="0" smtClean="0"/>
                        <a:t> to learn about American democracy and culture.  Travel, lodging and subsistence allowances are provided throughout the 6-week training institute.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In a study</a:t>
                      </a:r>
                      <a:r>
                        <a:rPr lang="en-US" sz="1500" baseline="0" dirty="0" smtClean="0"/>
                        <a:t> measuring stress in undergrads majoring in Engineering fields, students are compensated with a $5 Amazon e-gift card for completing an on-line survey.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742128"/>
                  </a:ext>
                </a:extLst>
              </a:tr>
              <a:tr h="1354183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Under</a:t>
                      </a:r>
                      <a:r>
                        <a:rPr lang="en-US" sz="1500" baseline="0" dirty="0" smtClean="0"/>
                        <a:t> an NSF REU supplement, a U of I professor will host two students for a 6-week summer training course. The students will be paid a weekly stipend.  Their transportation to / from campus will be covered and they will be provided with on-campus housing and a meal plan.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In a Psychology study</a:t>
                      </a:r>
                      <a:r>
                        <a:rPr lang="en-US" sz="1500" baseline="0" dirty="0" smtClean="0"/>
                        <a:t> focused on math comprehension in early elementary students, parents completed surveys and visited a lab on campus with their children.  Parents and children were observed while completing research activities. Families were paid $40 in cash after each lab visit.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216714"/>
                  </a:ext>
                </a:extLst>
              </a:tr>
              <a:tr h="81837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An NSF-funded conference</a:t>
                      </a:r>
                      <a:r>
                        <a:rPr lang="en-US" sz="1500" baseline="0" dirty="0" smtClean="0"/>
                        <a:t> will be hosted on the U of I campus.  Twenty graduate students from across the US will be invited to attend.  The students’ airfare/transportation, lodging and per diem will be covered by the grant.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Through an NSF-funded project, a PI is creating a prototype</a:t>
                      </a:r>
                      <a:r>
                        <a:rPr lang="en-US" sz="1500" baseline="0" dirty="0" smtClean="0"/>
                        <a:t> for </a:t>
                      </a:r>
                      <a:r>
                        <a:rPr lang="en-US" sz="1500" dirty="0" smtClean="0"/>
                        <a:t>virtual reality driven </a:t>
                      </a:r>
                      <a:r>
                        <a:rPr lang="en-US" sz="1500" baseline="0" dirty="0" smtClean="0"/>
                        <a:t>archaeological excavations.  UIUC students will be recruited to test the prototype.  Each student will be paid $20 in cash. 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50823"/>
                  </a:ext>
                </a:extLst>
              </a:tr>
              <a:tr h="818370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A U of I professor is hosting workshops in developing</a:t>
                      </a:r>
                      <a:r>
                        <a:rPr lang="en-US" sz="1500" baseline="0" dirty="0" smtClean="0"/>
                        <a:t> countries to teach sustainable farming techniques.  Local f</a:t>
                      </a:r>
                      <a:r>
                        <a:rPr lang="en-US" sz="1500" dirty="0" smtClean="0"/>
                        <a:t>armers are paid a stipend to attend these workshops.  The stipends</a:t>
                      </a:r>
                      <a:r>
                        <a:rPr lang="en-US" sz="1500" baseline="0" dirty="0" smtClean="0"/>
                        <a:t> are considered to be participant support costs.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Researchers conduct a</a:t>
                      </a:r>
                      <a:r>
                        <a:rPr lang="en-US" sz="1500" baseline="0" dirty="0" smtClean="0"/>
                        <a:t> reading </a:t>
                      </a:r>
                      <a:r>
                        <a:rPr lang="en-US" sz="1500" dirty="0" smtClean="0"/>
                        <a:t>activity</a:t>
                      </a:r>
                      <a:r>
                        <a:rPr lang="en-US" sz="1500" baseline="0" dirty="0" smtClean="0"/>
                        <a:t> at a local elementary school.  Students are observed and teachers provide feedback.  Each of the students receives $5 in cash and teachers are given a $50 gift card.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829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75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Participant Support vs. Human Subject Payments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544892"/>
              </p:ext>
            </p:extLst>
          </p:nvPr>
        </p:nvGraphicFramePr>
        <p:xfrm>
          <a:off x="838200" y="1772393"/>
          <a:ext cx="10515600" cy="3904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0074">
                  <a:extLst>
                    <a:ext uri="{9D8B030D-6E8A-4147-A177-3AD203B41FA5}">
                      <a16:colId xmlns:a16="http://schemas.microsoft.com/office/drawing/2014/main" val="567636662"/>
                    </a:ext>
                  </a:extLst>
                </a:gridCol>
                <a:gridCol w="2954955">
                  <a:extLst>
                    <a:ext uri="{9D8B030D-6E8A-4147-A177-3AD203B41FA5}">
                      <a16:colId xmlns:a16="http://schemas.microsoft.com/office/drawing/2014/main" val="2747435350"/>
                    </a:ext>
                  </a:extLst>
                </a:gridCol>
                <a:gridCol w="2960571">
                  <a:extLst>
                    <a:ext uri="{9D8B030D-6E8A-4147-A177-3AD203B41FA5}">
                      <a16:colId xmlns:a16="http://schemas.microsoft.com/office/drawing/2014/main" val="4054789803"/>
                    </a:ext>
                  </a:extLst>
                </a:gridCol>
              </a:tblGrid>
              <a:tr h="5430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Participant Support Costs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Human Subject Payments</a:t>
                      </a:r>
                      <a:endParaRPr 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886267"/>
                  </a:ext>
                </a:extLst>
              </a:tr>
              <a:tr h="868079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Supports non-employees while participating in</a:t>
                      </a:r>
                      <a:r>
                        <a:rPr lang="en-US" sz="1700" baseline="0" dirty="0" smtClean="0"/>
                        <a:t> sponsored project funded conferences, workshops &amp; training activities</a:t>
                      </a:r>
                      <a:endParaRPr lang="en-US" sz="17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ym typeface="Wingdings 2" panose="05020102010507070707" pitchFamily="18" charset="2"/>
                        </a:rPr>
                        <a:t>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5930517"/>
                  </a:ext>
                </a:extLst>
              </a:tr>
              <a:tr h="675599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Provides compensation or incentives to</a:t>
                      </a:r>
                      <a:r>
                        <a:rPr lang="en-US" sz="1700" baseline="0" dirty="0" smtClean="0"/>
                        <a:t> individuals serving as subjects</a:t>
                      </a:r>
                      <a:r>
                        <a:rPr lang="en-US" sz="1700" dirty="0" smtClean="0"/>
                        <a:t> in research studies</a:t>
                      </a:r>
                      <a:endParaRPr lang="en-US" sz="17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dirty="0" smtClean="0">
                          <a:sym typeface="Wingdings 2" panose="05020102010507070707" pitchFamily="18" charset="2"/>
                        </a:rPr>
                        <a:t>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7285401"/>
                  </a:ext>
                </a:extLst>
              </a:tr>
              <a:tr h="394035"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Requires prior approval from the awarding agency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ym typeface="Wingdings 2" panose="05020102010507070707" pitchFamily="18" charset="2"/>
                        </a:rPr>
                        <a:t>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ym typeface="Wingdings 2" panose="05020102010507070707" pitchFamily="18" charset="2"/>
                        </a:rPr>
                        <a:t></a:t>
                      </a:r>
                      <a:endParaRPr lang="en-US" sz="17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5034586"/>
                  </a:ext>
                </a:extLst>
              </a:tr>
              <a:tr h="356134"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Requires </a:t>
                      </a:r>
                      <a:r>
                        <a:rPr lang="en-US" sz="1700" baseline="0" dirty="0" smtClean="0"/>
                        <a:t>an approved IRB protocol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ym typeface="Wingdings 2" panose="05020102010507070707" pitchFamily="18" charset="2"/>
                        </a:rPr>
                        <a:t>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4792569"/>
                  </a:ext>
                </a:extLst>
              </a:tr>
              <a:tr h="346510"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Charges</a:t>
                      </a:r>
                      <a:r>
                        <a:rPr lang="en-US" sz="1700" baseline="0" dirty="0" smtClean="0"/>
                        <a:t> will assess F&amp;A in Banner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ym typeface="Wingdings 2" panose="05020102010507070707" pitchFamily="18" charset="2"/>
                        </a:rPr>
                        <a:t>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6130006"/>
                  </a:ext>
                </a:extLst>
              </a:tr>
              <a:tr h="342499"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Separate</a:t>
                      </a:r>
                      <a:r>
                        <a:rPr lang="en-US" sz="1700" baseline="0" dirty="0" smtClean="0"/>
                        <a:t> fund will be created in Banner 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ym typeface="Wingdings 2" panose="05020102010507070707" pitchFamily="18" charset="2"/>
                        </a:rPr>
                        <a:t>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436737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Employees</a:t>
                      </a:r>
                      <a:r>
                        <a:rPr lang="en-US" sz="1700" baseline="0" dirty="0" smtClean="0"/>
                        <a:t> may participate or receive payment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ym typeface="Wingdings 2" panose="05020102010507070707" pitchFamily="18" charset="2"/>
                        </a:rPr>
                        <a:t>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067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63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4580"/>
            <a:ext cx="10515600" cy="7392889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are reviewing Professor Suze </a:t>
            </a:r>
            <a:r>
              <a:rPr lang="en-US" dirty="0" err="1" smtClean="0"/>
              <a:t>Orman’s</a:t>
            </a:r>
            <a:r>
              <a:rPr lang="en-US" dirty="0" smtClean="0"/>
              <a:t> new IMLS award.  The </a:t>
            </a:r>
            <a:r>
              <a:rPr lang="en-US" dirty="0"/>
              <a:t>b</a:t>
            </a:r>
            <a:r>
              <a:rPr lang="en-US" dirty="0" smtClean="0"/>
              <a:t>udget </a:t>
            </a:r>
            <a:r>
              <a:rPr lang="en-US" dirty="0"/>
              <a:t>j</a:t>
            </a:r>
            <a:r>
              <a:rPr lang="en-US" dirty="0" smtClean="0"/>
              <a:t>ustification states the following: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Participant remuneration:  We have included participant incentives as follows:</a:t>
            </a:r>
          </a:p>
          <a:p>
            <a:pPr lvl="2"/>
            <a:r>
              <a:rPr lang="en-US" dirty="0" smtClean="0"/>
              <a:t>$500</a:t>
            </a:r>
            <a:r>
              <a:rPr lang="en-US" dirty="0"/>
              <a:t> – </a:t>
            </a:r>
            <a:r>
              <a:rPr lang="en-US" dirty="0" smtClean="0"/>
              <a:t>Library staff interview and survey participants ($5/participant, 100 participants)</a:t>
            </a:r>
          </a:p>
          <a:p>
            <a:pPr lvl="2"/>
            <a:r>
              <a:rPr lang="en-US" dirty="0" smtClean="0"/>
              <a:t>$1,000 – Young researcher focus group/survey participants ($10/participant, 100 participants)</a:t>
            </a:r>
          </a:p>
          <a:p>
            <a:pPr lvl="2"/>
            <a:r>
              <a:rPr lang="en-US" dirty="0" smtClean="0"/>
              <a:t>$</a:t>
            </a:r>
            <a:r>
              <a:rPr lang="en-US" dirty="0"/>
              <a:t>5,000 – </a:t>
            </a:r>
            <a:r>
              <a:rPr lang="en-US" dirty="0" smtClean="0"/>
              <a:t>Green Street Library Young Researcher Camp participants ($50 camp registration fee/ participant, 100 participants)</a:t>
            </a:r>
          </a:p>
          <a:p>
            <a:pPr marL="914400" lvl="2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3600" dirty="0" smtClean="0"/>
              <a:t>Do you have any concerns?</a:t>
            </a:r>
            <a:endParaRPr lang="en-US" sz="3600" dirty="0"/>
          </a:p>
        </p:txBody>
      </p:sp>
      <p:sp>
        <p:nvSpPr>
          <p:cNvPr id="4" name="AutoShape 2" descr="Image result for clip art what"/>
          <p:cNvSpPr>
            <a:spLocks noChangeAspect="1" noChangeArrowheads="1"/>
          </p:cNvSpPr>
          <p:nvPr/>
        </p:nvSpPr>
        <p:spPr bwMode="auto">
          <a:xfrm>
            <a:off x="-31750" y="-136526"/>
            <a:ext cx="304800" cy="548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9550">
            <a:off x="10123878" y="4025522"/>
            <a:ext cx="1664374" cy="194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403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8029" y="1882588"/>
            <a:ext cx="10309860" cy="4105836"/>
          </a:xfrm>
        </p:spPr>
        <p:txBody>
          <a:bodyPr/>
          <a:lstStyle/>
          <a:p>
            <a:pPr lvl="4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598623"/>
              </p:ext>
            </p:extLst>
          </p:nvPr>
        </p:nvGraphicFramePr>
        <p:xfrm>
          <a:off x="528854" y="1690688"/>
          <a:ext cx="11134292" cy="3727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3573">
                  <a:extLst>
                    <a:ext uri="{9D8B030D-6E8A-4147-A177-3AD203B41FA5}">
                      <a16:colId xmlns:a16="http://schemas.microsoft.com/office/drawing/2014/main" val="2682706560"/>
                    </a:ext>
                  </a:extLst>
                </a:gridCol>
                <a:gridCol w="2783573">
                  <a:extLst>
                    <a:ext uri="{9D8B030D-6E8A-4147-A177-3AD203B41FA5}">
                      <a16:colId xmlns:a16="http://schemas.microsoft.com/office/drawing/2014/main" val="3781646728"/>
                    </a:ext>
                  </a:extLst>
                </a:gridCol>
                <a:gridCol w="2783573">
                  <a:extLst>
                    <a:ext uri="{9D8B030D-6E8A-4147-A177-3AD203B41FA5}">
                      <a16:colId xmlns:a16="http://schemas.microsoft.com/office/drawing/2014/main" val="2064168391"/>
                    </a:ext>
                  </a:extLst>
                </a:gridCol>
                <a:gridCol w="2783573">
                  <a:extLst>
                    <a:ext uri="{9D8B030D-6E8A-4147-A177-3AD203B41FA5}">
                      <a16:colId xmlns:a16="http://schemas.microsoft.com/office/drawing/2014/main" val="876156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Original</a:t>
                      </a:r>
                      <a:r>
                        <a:rPr lang="en-US" baseline="0" dirty="0" smtClean="0"/>
                        <a:t> Budget Justification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Additional Details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 /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Appropriate Budget Category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887827"/>
                  </a:ext>
                </a:extLst>
              </a:tr>
              <a:tr h="11979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Library staff interview and survey participants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Green Street Library staff will administer surveys and conduct focus group interviews with the young researchers (teens</a:t>
                      </a:r>
                      <a:r>
                        <a:rPr lang="en-US" sz="1400" baseline="0" dirty="0" smtClean="0"/>
                        <a:t> ages 1</a:t>
                      </a:r>
                      <a:r>
                        <a:rPr lang="en-US" sz="1400" dirty="0" smtClean="0"/>
                        <a:t>4 - 17 years).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Library</a:t>
                      </a:r>
                      <a:r>
                        <a:rPr lang="en-US" sz="1400" baseline="0" dirty="0" smtClean="0"/>
                        <a:t> staff is providing a service by collecting data for the research.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Other Direct Costs – Services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473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Young researcher focus group/survey participants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Young researchers will participate in a focus group discussion and complete surveys administered by Green Street Library staff.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The teens are being studied.  Data is</a:t>
                      </a:r>
                      <a:r>
                        <a:rPr lang="en-US" sz="1400" baseline="0" dirty="0" smtClean="0"/>
                        <a:t> being gathered from/</a:t>
                      </a:r>
                      <a:r>
                        <a:rPr lang="en-US" sz="1400" dirty="0" smtClean="0"/>
                        <a:t>about them.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Human Subject Payments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57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Green Street Library Young Researcher Camp participants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Young researchers will attend a week long summer day camp focused on using library resources.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The teens are attending the camp to be trained / </a:t>
                      </a:r>
                      <a:r>
                        <a:rPr lang="en-US" sz="1400" baseline="0" dirty="0" smtClean="0"/>
                        <a:t>to </a:t>
                      </a:r>
                      <a:r>
                        <a:rPr lang="en-US" sz="1400" dirty="0" smtClean="0"/>
                        <a:t>participate in a learning activity.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Participant Support Costs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909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425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PaRC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84927"/>
      </a:accent1>
      <a:accent2>
        <a:srgbClr val="13284B"/>
      </a:accent2>
      <a:accent3>
        <a:srgbClr val="707371"/>
      </a:accent3>
      <a:accent4>
        <a:srgbClr val="A5ADAF"/>
      </a:accent4>
      <a:accent5>
        <a:srgbClr val="D8D7D6"/>
      </a:accent5>
      <a:accent6>
        <a:srgbClr val="F8F6F5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RC Powerpoint Template_Final [Read-Only]" id="{C6870013-FD2B-48FC-95D9-6E69F00A459D}" vid="{143FD1FA-9B13-4C38-8981-9C12BF8AF9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3999</TotalTime>
  <Words>1187</Words>
  <Application>Microsoft Office PowerPoint</Application>
  <PresentationFormat>Widescreen</PresentationFormat>
  <Paragraphs>130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Helvetica</vt:lpstr>
      <vt:lpstr>Helvetica Light</vt:lpstr>
      <vt:lpstr>Helvetica Neue</vt:lpstr>
      <vt:lpstr>Showcard Gothic</vt:lpstr>
      <vt:lpstr>Wingdings 2</vt:lpstr>
      <vt:lpstr>Office Theme</vt:lpstr>
      <vt:lpstr>Participant Support vs.                        Human Subject Payments</vt:lpstr>
      <vt:lpstr>Participant Support vs. Human Subject Payments</vt:lpstr>
      <vt:lpstr>Definitions</vt:lpstr>
      <vt:lpstr>Participant Support in Banner</vt:lpstr>
      <vt:lpstr>Human Subject Payments in Banner</vt:lpstr>
      <vt:lpstr>Examples</vt:lpstr>
      <vt:lpstr>Participant Support vs. Human Subject Payments</vt:lpstr>
      <vt:lpstr>Case Study</vt:lpstr>
      <vt:lpstr>Case Study</vt:lpstr>
      <vt:lpstr>Participant Support Costs – Fun Facts</vt:lpstr>
      <vt:lpstr>Human Subject Payments – Fun Facts</vt:lpstr>
      <vt:lpstr>The Working Group</vt:lpstr>
      <vt:lpstr>Resources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Wolpert, Tyler Matthew</dc:creator>
  <cp:lastModifiedBy>Bachman, Bryan R</cp:lastModifiedBy>
  <cp:revision>25</cp:revision>
  <cp:lastPrinted>2018-08-23T20:57:00Z</cp:lastPrinted>
  <dcterms:created xsi:type="dcterms:W3CDTF">2018-03-29T22:11:33Z</dcterms:created>
  <dcterms:modified xsi:type="dcterms:W3CDTF">2019-10-09T20:32:35Z</dcterms:modified>
</cp:coreProperties>
</file>